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4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25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25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8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3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83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48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555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EAAE1-B97A-429A-93EB-1DE04EBA5312}" type="datetimeFigureOut">
              <a:rPr lang="ko-KR" altLang="en-US" smtClean="0"/>
              <a:t>2016-06-20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1FED3-C4CF-489B-A9C8-D91893D93C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28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335820" y="1365201"/>
            <a:ext cx="10712115" cy="4572000"/>
            <a:chOff x="1335820" y="1365201"/>
            <a:chExt cx="10712115" cy="4572000"/>
          </a:xfrm>
        </p:grpSpPr>
        <p:sp>
          <p:nvSpPr>
            <p:cNvPr id="4" name="직사각형 3"/>
            <p:cNvSpPr/>
            <p:nvPr/>
          </p:nvSpPr>
          <p:spPr>
            <a:xfrm>
              <a:off x="2035534" y="1365201"/>
              <a:ext cx="9310977" cy="4572000"/>
            </a:xfrm>
            <a:prstGeom prst="rect">
              <a:avLst/>
            </a:prstGeom>
            <a:solidFill>
              <a:srgbClr val="00B050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/>
            <p:cNvCxnSpPr>
              <a:stCxn id="4" idx="0"/>
              <a:endCxn id="4" idx="2"/>
            </p:cNvCxnSpPr>
            <p:nvPr/>
          </p:nvCxnSpPr>
          <p:spPr>
            <a:xfrm>
              <a:off x="6691023" y="1365201"/>
              <a:ext cx="0" cy="4572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6190090" y="3128838"/>
              <a:ext cx="1001865" cy="100186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막힌 원호 9"/>
            <p:cNvSpPr/>
            <p:nvPr/>
          </p:nvSpPr>
          <p:spPr>
            <a:xfrm rot="5558380">
              <a:off x="1345759" y="1848679"/>
              <a:ext cx="3542306" cy="3562183"/>
            </a:xfrm>
            <a:prstGeom prst="blockArc">
              <a:avLst>
                <a:gd name="adj1" fmla="val 10800000"/>
                <a:gd name="adj2" fmla="val 21305051"/>
                <a:gd name="adj3" fmla="val 202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78830" y="1858618"/>
              <a:ext cx="1112045" cy="71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78830" y="5326857"/>
              <a:ext cx="1112045" cy="714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3830623" y="3128838"/>
              <a:ext cx="1001865" cy="100186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다리꼴 15"/>
            <p:cNvSpPr/>
            <p:nvPr/>
          </p:nvSpPr>
          <p:spPr>
            <a:xfrm rot="5400000">
              <a:off x="2301478" y="2482452"/>
              <a:ext cx="1843088" cy="2288383"/>
            </a:xfrm>
            <a:prstGeom prst="trapezoid">
              <a:avLst>
                <a:gd name="adj" fmla="val 22933"/>
              </a:avLst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5400000">
              <a:off x="2098085" y="3615310"/>
              <a:ext cx="1112045" cy="71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2733295" y="3505945"/>
              <a:ext cx="251668" cy="25166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/>
            <p:cNvGrpSpPr/>
            <p:nvPr/>
          </p:nvGrpSpPr>
          <p:grpSpPr>
            <a:xfrm rot="10800000">
              <a:off x="8485752" y="1938766"/>
              <a:ext cx="3562183" cy="3542306"/>
              <a:chOff x="1488220" y="2011018"/>
              <a:chExt cx="3562183" cy="3542306"/>
            </a:xfrm>
          </p:grpSpPr>
          <p:sp>
            <p:nvSpPr>
              <p:cNvPr id="28" name="막힌 원호 27"/>
              <p:cNvSpPr/>
              <p:nvPr/>
            </p:nvSpPr>
            <p:spPr>
              <a:xfrm rot="5558380">
                <a:off x="1498159" y="2001079"/>
                <a:ext cx="3542306" cy="3562183"/>
              </a:xfrm>
              <a:prstGeom prst="blockArc">
                <a:avLst>
                  <a:gd name="adj1" fmla="val 10800000"/>
                  <a:gd name="adj2" fmla="val 21305051"/>
                  <a:gd name="adj3" fmla="val 2023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2231230" y="2011018"/>
                <a:ext cx="1112045" cy="717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2231230" y="5479257"/>
                <a:ext cx="1112045" cy="714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983023" y="3281238"/>
                <a:ext cx="1001865" cy="1001865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다리꼴 31"/>
              <p:cNvSpPr/>
              <p:nvPr/>
            </p:nvSpPr>
            <p:spPr>
              <a:xfrm rot="5400000">
                <a:off x="2453878" y="2634852"/>
                <a:ext cx="1843088" cy="2288383"/>
              </a:xfrm>
              <a:prstGeom prst="trapezoid">
                <a:avLst>
                  <a:gd name="adj" fmla="val 22933"/>
                </a:avLst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 rot="5400000">
                <a:off x="2250485" y="3767710"/>
                <a:ext cx="1112045" cy="717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2885695" y="3658345"/>
                <a:ext cx="251668" cy="251668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1730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7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0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5400000">
            <a:off x="2105121" y="1198338"/>
            <a:ext cx="8979986" cy="3832860"/>
            <a:chOff x="2125979" y="1143000"/>
            <a:chExt cx="8979986" cy="3832860"/>
          </a:xfrm>
        </p:grpSpPr>
        <p:sp>
          <p:nvSpPr>
            <p:cNvPr id="4" name="직사각형 3"/>
            <p:cNvSpPr/>
            <p:nvPr/>
          </p:nvSpPr>
          <p:spPr>
            <a:xfrm>
              <a:off x="2125980" y="1143000"/>
              <a:ext cx="8976360" cy="37947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25980" y="3002280"/>
              <a:ext cx="8976360" cy="76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 rot="5400000">
              <a:off x="4716780" y="3004094"/>
              <a:ext cx="3794760" cy="725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125980" y="4861561"/>
              <a:ext cx="8976360" cy="76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25981" y="1143000"/>
              <a:ext cx="8976360" cy="762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264885" y="3004097"/>
              <a:ext cx="3794760" cy="725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 rot="5400000">
              <a:off x="9172300" y="3004094"/>
              <a:ext cx="3794760" cy="725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막힌 원호 13"/>
            <p:cNvSpPr/>
            <p:nvPr/>
          </p:nvSpPr>
          <p:spPr>
            <a:xfrm rot="5400000">
              <a:off x="2800437" y="1988097"/>
              <a:ext cx="3794760" cy="2104572"/>
            </a:xfrm>
            <a:prstGeom prst="blockArc">
              <a:avLst>
                <a:gd name="adj1" fmla="val 10800000"/>
                <a:gd name="adj2" fmla="val 25916"/>
                <a:gd name="adj3" fmla="val 9466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막힌 원호 15"/>
            <p:cNvSpPr/>
            <p:nvPr/>
          </p:nvSpPr>
          <p:spPr>
            <a:xfrm rot="16200000">
              <a:off x="6633122" y="2026194"/>
              <a:ext cx="3794760" cy="2104572"/>
            </a:xfrm>
            <a:prstGeom prst="blockArc">
              <a:avLst>
                <a:gd name="adj1" fmla="val 10800000"/>
                <a:gd name="adj2" fmla="val 25916"/>
                <a:gd name="adj3" fmla="val 9466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150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 descr="http://i55.photobucket.com/albums/g127/zernansuarez/BARCELONA_WIP/WIP_barcelona_final/SKY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7325" y="-3340100"/>
            <a:ext cx="18288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15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jigutour.co.kr/public/goods/1502/15271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7894638"/>
            <a:ext cx="24688800" cy="1645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63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8" name="Picture 4" descr="http://www.kjjpc.kr/zbxe/phototheme/50779/page/files/attach/images/47642/779/050/world_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5341938"/>
            <a:ext cx="22059900" cy="1113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92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7200" y="1727200"/>
            <a:ext cx="6458857" cy="36140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8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727200" y="1727200"/>
            <a:ext cx="6458857" cy="3614057"/>
            <a:chOff x="1727200" y="1727200"/>
            <a:chExt cx="6458857" cy="3614057"/>
          </a:xfrm>
        </p:grpSpPr>
        <p:sp>
          <p:nvSpPr>
            <p:cNvPr id="4" name="직사각형 3"/>
            <p:cNvSpPr/>
            <p:nvPr/>
          </p:nvSpPr>
          <p:spPr>
            <a:xfrm>
              <a:off x="1727200" y="1727200"/>
              <a:ext cx="6458857" cy="361405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/>
            <p:cNvSpPr/>
            <p:nvPr/>
          </p:nvSpPr>
          <p:spPr>
            <a:xfrm>
              <a:off x="6161313" y="2895599"/>
              <a:ext cx="1277257" cy="12772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0" b="1" dirty="0" smtClean="0">
                  <a:solidFill>
                    <a:sysClr val="windowText" lastClr="000000"/>
                  </a:solidFill>
                </a:rPr>
                <a:t>8</a:t>
              </a:r>
              <a:endParaRPr lang="ko-KR" altLang="en-US" sz="8000" b="1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606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533114" y="1533558"/>
            <a:ext cx="6458857" cy="3614057"/>
            <a:chOff x="713740" y="3060700"/>
            <a:chExt cx="6458857" cy="3614057"/>
          </a:xfrm>
        </p:grpSpPr>
        <p:grpSp>
          <p:nvGrpSpPr>
            <p:cNvPr id="5" name="그룹 4"/>
            <p:cNvGrpSpPr/>
            <p:nvPr/>
          </p:nvGrpSpPr>
          <p:grpSpPr>
            <a:xfrm>
              <a:off x="713740" y="3060700"/>
              <a:ext cx="6458857" cy="3614057"/>
              <a:chOff x="1727200" y="1727200"/>
              <a:chExt cx="6458857" cy="3614057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727200" y="1727200"/>
                <a:ext cx="6458857" cy="36140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타원 2"/>
              <p:cNvSpPr/>
              <p:nvPr/>
            </p:nvSpPr>
            <p:spPr>
              <a:xfrm rot="5400000">
                <a:off x="6161313" y="2895599"/>
                <a:ext cx="1277257" cy="127725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0" b="1" dirty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87" t="35280" r="23932" b="35658"/>
            <a:stretch/>
          </p:blipFill>
          <p:spPr>
            <a:xfrm rot="16200000" flipV="1">
              <a:off x="5357561" y="4603776"/>
              <a:ext cx="857839" cy="5279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80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42540" y="1656106"/>
            <a:ext cx="6458857" cy="3614057"/>
            <a:chOff x="2542540" y="1656106"/>
            <a:chExt cx="6458857" cy="3614057"/>
          </a:xfrm>
        </p:grpSpPr>
        <p:grpSp>
          <p:nvGrpSpPr>
            <p:cNvPr id="5" name="그룹 4"/>
            <p:cNvGrpSpPr/>
            <p:nvPr/>
          </p:nvGrpSpPr>
          <p:grpSpPr>
            <a:xfrm>
              <a:off x="2542540" y="1656106"/>
              <a:ext cx="6458857" cy="3614057"/>
              <a:chOff x="1727200" y="1727200"/>
              <a:chExt cx="6458857" cy="3614057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727200" y="1727200"/>
                <a:ext cx="6458857" cy="361405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" name="타원 2"/>
              <p:cNvSpPr/>
              <p:nvPr/>
            </p:nvSpPr>
            <p:spPr>
              <a:xfrm rot="5400000">
                <a:off x="6161313" y="2895599"/>
                <a:ext cx="1277257" cy="127725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0" b="1" dirty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0" t="23778" r="32497" b="36217"/>
            <a:stretch/>
          </p:blipFill>
          <p:spPr>
            <a:xfrm rot="10800000" flipV="1">
              <a:off x="7332477" y="3076633"/>
              <a:ext cx="565608" cy="772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980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</Words>
  <Application>Microsoft Office PowerPoint</Application>
  <PresentationFormat>와이드스크린</PresentationFormat>
  <Paragraphs>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dkflfkdeh@gmail.com</dc:creator>
  <cp:lastModifiedBy>dkflfkdeh@gmail.com</cp:lastModifiedBy>
  <cp:revision>25</cp:revision>
  <dcterms:created xsi:type="dcterms:W3CDTF">2016-06-18T07:46:01Z</dcterms:created>
  <dcterms:modified xsi:type="dcterms:W3CDTF">2016-06-20T12:32:28Z</dcterms:modified>
</cp:coreProperties>
</file>